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3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BA1D01-CA77-4292-92E0-954EB3142B0F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D21C661-E6B8-45A4-B06A-2A3A533282EA}">
      <dgm:prSet phldrT="[Text]"/>
      <dgm:spPr/>
      <dgm:t>
        <a:bodyPr/>
        <a:lstStyle/>
        <a:p>
          <a:r>
            <a:rPr lang="en-US" dirty="0" smtClean="0"/>
            <a:t>1:1 High School Laptops</a:t>
          </a:r>
          <a:endParaRPr lang="en-US" dirty="0"/>
        </a:p>
      </dgm:t>
    </dgm:pt>
    <dgm:pt modelId="{D5B10FA1-4D7E-4A15-BF82-19DF04A75853}" type="parTrans" cxnId="{4F2E6589-02FF-4E5F-8705-7C7E27DC3025}">
      <dgm:prSet/>
      <dgm:spPr/>
      <dgm:t>
        <a:bodyPr/>
        <a:lstStyle/>
        <a:p>
          <a:endParaRPr lang="en-US"/>
        </a:p>
      </dgm:t>
    </dgm:pt>
    <dgm:pt modelId="{37622B3E-CD86-4AD3-9CF4-5359C82B9D12}" type="sibTrans" cxnId="{4F2E6589-02FF-4E5F-8705-7C7E27DC3025}">
      <dgm:prSet/>
      <dgm:spPr/>
      <dgm:t>
        <a:bodyPr/>
        <a:lstStyle/>
        <a:p>
          <a:endParaRPr lang="en-US"/>
        </a:p>
      </dgm:t>
    </dgm:pt>
    <dgm:pt modelId="{C412A797-FF89-456E-870B-89287029A740}">
      <dgm:prSet phldrT="[Text]"/>
      <dgm:spPr/>
      <dgm:t>
        <a:bodyPr/>
        <a:lstStyle/>
        <a:p>
          <a:r>
            <a:rPr lang="en-US" dirty="0" smtClean="0"/>
            <a:t>Began as pilot in 2002</a:t>
          </a:r>
          <a:endParaRPr lang="en-US" dirty="0"/>
        </a:p>
      </dgm:t>
    </dgm:pt>
    <dgm:pt modelId="{D950287F-ECFB-4314-8057-959DC17324E0}" type="parTrans" cxnId="{EAAEA9F9-94E7-49E1-8030-D8DAB9722CE0}">
      <dgm:prSet/>
      <dgm:spPr/>
      <dgm:t>
        <a:bodyPr/>
        <a:lstStyle/>
        <a:p>
          <a:endParaRPr lang="en-US"/>
        </a:p>
      </dgm:t>
    </dgm:pt>
    <dgm:pt modelId="{4C3F5FF2-AF35-4FF1-8679-6F3F2133C86D}" type="sibTrans" cxnId="{EAAEA9F9-94E7-49E1-8030-D8DAB9722CE0}">
      <dgm:prSet/>
      <dgm:spPr/>
      <dgm:t>
        <a:bodyPr/>
        <a:lstStyle/>
        <a:p>
          <a:endParaRPr lang="en-US"/>
        </a:p>
      </dgm:t>
    </dgm:pt>
    <dgm:pt modelId="{26B6E031-BB48-4F8A-A368-7ED65A7D3B4A}">
      <dgm:prSet phldrT="[Text]"/>
      <dgm:spPr/>
      <dgm:t>
        <a:bodyPr/>
        <a:lstStyle/>
        <a:p>
          <a:r>
            <a:rPr lang="en-US" dirty="0" smtClean="0"/>
            <a:t>Interactive Whiteboards in all K-12 classes</a:t>
          </a:r>
          <a:endParaRPr lang="en-US" dirty="0"/>
        </a:p>
      </dgm:t>
    </dgm:pt>
    <dgm:pt modelId="{B9FEB746-423B-4283-9683-F03F830DC411}" type="parTrans" cxnId="{229B2B49-EF41-45AF-80C3-36AEB5266CDF}">
      <dgm:prSet/>
      <dgm:spPr/>
      <dgm:t>
        <a:bodyPr/>
        <a:lstStyle/>
        <a:p>
          <a:endParaRPr lang="en-US"/>
        </a:p>
      </dgm:t>
    </dgm:pt>
    <dgm:pt modelId="{33638BD6-00FC-420A-BF1D-EEFBAB5E56E6}" type="sibTrans" cxnId="{229B2B49-EF41-45AF-80C3-36AEB5266CDF}">
      <dgm:prSet/>
      <dgm:spPr/>
      <dgm:t>
        <a:bodyPr/>
        <a:lstStyle/>
        <a:p>
          <a:endParaRPr lang="en-US"/>
        </a:p>
      </dgm:t>
    </dgm:pt>
    <dgm:pt modelId="{C4A089DA-60E3-4EA3-B0CB-60BD310CC196}">
      <dgm:prSet phldrT="[Text]"/>
      <dgm:spPr/>
      <dgm:t>
        <a:bodyPr/>
        <a:lstStyle/>
        <a:p>
          <a:r>
            <a:rPr lang="en-US" dirty="0" smtClean="0"/>
            <a:t>Began as pilots, with heavy emphasis in K-8</a:t>
          </a:r>
          <a:endParaRPr lang="en-US" dirty="0"/>
        </a:p>
      </dgm:t>
    </dgm:pt>
    <dgm:pt modelId="{D3942B31-8415-41BF-B21C-69DDE604936C}" type="parTrans" cxnId="{A3FDC5FA-1751-4BC8-9D4B-AC951A263038}">
      <dgm:prSet/>
      <dgm:spPr/>
      <dgm:t>
        <a:bodyPr/>
        <a:lstStyle/>
        <a:p>
          <a:endParaRPr lang="en-US"/>
        </a:p>
      </dgm:t>
    </dgm:pt>
    <dgm:pt modelId="{A55CB783-5EEF-4368-B0D7-55B86ECA41E2}" type="sibTrans" cxnId="{A3FDC5FA-1751-4BC8-9D4B-AC951A263038}">
      <dgm:prSet/>
      <dgm:spPr/>
      <dgm:t>
        <a:bodyPr/>
        <a:lstStyle/>
        <a:p>
          <a:endParaRPr lang="en-US"/>
        </a:p>
      </dgm:t>
    </dgm:pt>
    <dgm:pt modelId="{47293AE7-A442-41B9-A953-1FF950ADBB69}">
      <dgm:prSet phldrT="[Text]"/>
      <dgm:spPr/>
      <dgm:t>
        <a:bodyPr/>
        <a:lstStyle/>
        <a:p>
          <a:r>
            <a:rPr lang="en-US" dirty="0" smtClean="0"/>
            <a:t>Expanded to all high schools in 2003</a:t>
          </a:r>
          <a:endParaRPr lang="en-US" dirty="0"/>
        </a:p>
      </dgm:t>
    </dgm:pt>
    <dgm:pt modelId="{AE48AD4E-1F26-4CA2-8ADD-6899939A327D}" type="parTrans" cxnId="{57BBBE7C-5591-40F5-B5AC-F9412C026DA3}">
      <dgm:prSet/>
      <dgm:spPr/>
      <dgm:t>
        <a:bodyPr/>
        <a:lstStyle/>
        <a:p>
          <a:endParaRPr lang="en-US"/>
        </a:p>
      </dgm:t>
    </dgm:pt>
    <dgm:pt modelId="{780FB658-F54F-4211-8802-427496CFE23F}" type="sibTrans" cxnId="{57BBBE7C-5591-40F5-B5AC-F9412C026DA3}">
      <dgm:prSet/>
      <dgm:spPr/>
      <dgm:t>
        <a:bodyPr/>
        <a:lstStyle/>
        <a:p>
          <a:endParaRPr lang="en-US"/>
        </a:p>
      </dgm:t>
    </dgm:pt>
    <dgm:pt modelId="{AA69705D-2FF9-4940-9B89-7E3A0D7DF90D}">
      <dgm:prSet phldrT="[Text]"/>
      <dgm:spPr/>
      <dgm:t>
        <a:bodyPr/>
        <a:lstStyle/>
        <a:p>
          <a:r>
            <a:rPr lang="en-US" dirty="0" smtClean="0"/>
            <a:t>Extensive PD for teachers</a:t>
          </a:r>
          <a:endParaRPr lang="en-US" dirty="0"/>
        </a:p>
      </dgm:t>
    </dgm:pt>
    <dgm:pt modelId="{DA41B7B8-ED07-4E66-B208-8B76D76C4146}" type="parTrans" cxnId="{486BF304-B2A8-40C2-BC4C-A243D619D33D}">
      <dgm:prSet/>
      <dgm:spPr/>
      <dgm:t>
        <a:bodyPr/>
        <a:lstStyle/>
        <a:p>
          <a:endParaRPr lang="en-US"/>
        </a:p>
      </dgm:t>
    </dgm:pt>
    <dgm:pt modelId="{99F4176F-1E76-46CA-B0CF-B8B27CFC1C87}" type="sibTrans" cxnId="{486BF304-B2A8-40C2-BC4C-A243D619D33D}">
      <dgm:prSet/>
      <dgm:spPr/>
      <dgm:t>
        <a:bodyPr/>
        <a:lstStyle/>
        <a:p>
          <a:endParaRPr lang="en-US"/>
        </a:p>
      </dgm:t>
    </dgm:pt>
    <dgm:pt modelId="{E5B16D7C-7F6C-4552-9AC2-F8C0A0B8AEAC}">
      <dgm:prSet phldrT="[Text]"/>
      <dgm:spPr/>
      <dgm:t>
        <a:bodyPr/>
        <a:lstStyle/>
        <a:p>
          <a:r>
            <a:rPr lang="en-US" dirty="0" smtClean="0"/>
            <a:t>Expanded to all K-12 classes in 2010</a:t>
          </a:r>
          <a:endParaRPr lang="en-US" dirty="0"/>
        </a:p>
      </dgm:t>
    </dgm:pt>
    <dgm:pt modelId="{72D40129-2DAC-42A1-AAFA-7E79AA9AE1FF}" type="parTrans" cxnId="{573BA68B-119E-43A6-8B3E-F0D96EF6971D}">
      <dgm:prSet/>
      <dgm:spPr/>
      <dgm:t>
        <a:bodyPr/>
        <a:lstStyle/>
        <a:p>
          <a:endParaRPr lang="en-US"/>
        </a:p>
      </dgm:t>
    </dgm:pt>
    <dgm:pt modelId="{3160721D-32BE-4C0C-8C77-104EAAD9C9AA}" type="sibTrans" cxnId="{573BA68B-119E-43A6-8B3E-F0D96EF6971D}">
      <dgm:prSet/>
      <dgm:spPr/>
      <dgm:t>
        <a:bodyPr/>
        <a:lstStyle/>
        <a:p>
          <a:endParaRPr lang="en-US"/>
        </a:p>
      </dgm:t>
    </dgm:pt>
    <dgm:pt modelId="{41017D16-1D4F-4298-900D-BCCB1E80BF2D}">
      <dgm:prSet phldrT="[Text]"/>
      <dgm:spPr/>
      <dgm:t>
        <a:bodyPr/>
        <a:lstStyle/>
        <a:p>
          <a:r>
            <a:rPr lang="en-US" dirty="0" smtClean="0"/>
            <a:t>Financial planning supported by School Board</a:t>
          </a:r>
          <a:endParaRPr lang="en-US" dirty="0"/>
        </a:p>
      </dgm:t>
    </dgm:pt>
    <dgm:pt modelId="{DFC74084-6E89-4A5B-AD52-446268EF4A01}" type="parTrans" cxnId="{3B10BCCF-0B31-4F97-94F3-4CF0FAECB33B}">
      <dgm:prSet/>
      <dgm:spPr/>
      <dgm:t>
        <a:bodyPr/>
        <a:lstStyle/>
        <a:p>
          <a:endParaRPr lang="en-US"/>
        </a:p>
      </dgm:t>
    </dgm:pt>
    <dgm:pt modelId="{5FFB8E75-6705-4C8D-B1FB-74A521A770E2}" type="sibTrans" cxnId="{3B10BCCF-0B31-4F97-94F3-4CF0FAECB33B}">
      <dgm:prSet/>
      <dgm:spPr/>
      <dgm:t>
        <a:bodyPr/>
        <a:lstStyle/>
        <a:p>
          <a:endParaRPr lang="en-US"/>
        </a:p>
      </dgm:t>
    </dgm:pt>
    <dgm:pt modelId="{B7B270C8-7722-477E-99B0-7E92ED3FED48}">
      <dgm:prSet phldrT="[Text]"/>
      <dgm:spPr/>
      <dgm:t>
        <a:bodyPr/>
        <a:lstStyle/>
        <a:p>
          <a:r>
            <a:rPr lang="en-US" dirty="0" smtClean="0"/>
            <a:t>Refresh plan in place</a:t>
          </a:r>
          <a:endParaRPr lang="en-US" dirty="0"/>
        </a:p>
      </dgm:t>
    </dgm:pt>
    <dgm:pt modelId="{A563E280-F8A4-4D2F-B0A4-777766AA99E0}" type="parTrans" cxnId="{1537D52A-CF34-4BC1-AB6E-FD973FCC2DC2}">
      <dgm:prSet/>
      <dgm:spPr/>
      <dgm:t>
        <a:bodyPr/>
        <a:lstStyle/>
        <a:p>
          <a:endParaRPr lang="en-US"/>
        </a:p>
      </dgm:t>
    </dgm:pt>
    <dgm:pt modelId="{0099B2D9-7BDD-4EB7-926C-975065345DFD}" type="sibTrans" cxnId="{1537D52A-CF34-4BC1-AB6E-FD973FCC2DC2}">
      <dgm:prSet/>
      <dgm:spPr/>
      <dgm:t>
        <a:bodyPr/>
        <a:lstStyle/>
        <a:p>
          <a:endParaRPr lang="en-US"/>
        </a:p>
      </dgm:t>
    </dgm:pt>
    <dgm:pt modelId="{28086A21-3D43-4FE7-B98E-D634E434A598}">
      <dgm:prSet phldrT="[Text]"/>
      <dgm:spPr/>
      <dgm:t>
        <a:bodyPr/>
        <a:lstStyle/>
        <a:p>
          <a:endParaRPr lang="en-US" dirty="0"/>
        </a:p>
      </dgm:t>
    </dgm:pt>
    <dgm:pt modelId="{57358EC0-5EE3-4495-A2FB-019A19C8E92A}" type="parTrans" cxnId="{2D6ABFDB-C045-4C34-8512-5FDAA953673F}">
      <dgm:prSet/>
      <dgm:spPr/>
      <dgm:t>
        <a:bodyPr/>
        <a:lstStyle/>
        <a:p>
          <a:endParaRPr lang="en-US"/>
        </a:p>
      </dgm:t>
    </dgm:pt>
    <dgm:pt modelId="{16E1E63A-90C7-46D2-AE85-F8CF8D3CCE75}" type="sibTrans" cxnId="{2D6ABFDB-C045-4C34-8512-5FDAA953673F}">
      <dgm:prSet/>
      <dgm:spPr/>
      <dgm:t>
        <a:bodyPr/>
        <a:lstStyle/>
        <a:p>
          <a:endParaRPr lang="en-US"/>
        </a:p>
      </dgm:t>
    </dgm:pt>
    <dgm:pt modelId="{62848719-1DC1-4318-AC08-247373428CDB}">
      <dgm:prSet phldrT="[Text]"/>
      <dgm:spPr/>
      <dgm:t>
        <a:bodyPr/>
        <a:lstStyle/>
        <a:p>
          <a:r>
            <a:rPr lang="en-US" dirty="0" smtClean="0"/>
            <a:t>Integrated into operating budget before recession</a:t>
          </a:r>
          <a:endParaRPr lang="en-US" dirty="0"/>
        </a:p>
      </dgm:t>
    </dgm:pt>
    <dgm:pt modelId="{883F9418-528E-475A-BBF5-3B81C627721D}" type="parTrans" cxnId="{393F576B-A3C3-4610-8B09-7CC64FAAB37F}">
      <dgm:prSet/>
      <dgm:spPr/>
      <dgm:t>
        <a:bodyPr/>
        <a:lstStyle/>
        <a:p>
          <a:endParaRPr lang="en-US"/>
        </a:p>
      </dgm:t>
    </dgm:pt>
    <dgm:pt modelId="{20FAA693-A9B7-4210-A8E1-6F4FD67B828B}" type="sibTrans" cxnId="{393F576B-A3C3-4610-8B09-7CC64FAAB37F}">
      <dgm:prSet/>
      <dgm:spPr/>
      <dgm:t>
        <a:bodyPr/>
        <a:lstStyle/>
        <a:p>
          <a:endParaRPr lang="en-US"/>
        </a:p>
      </dgm:t>
    </dgm:pt>
    <dgm:pt modelId="{ACBFB242-6F39-4388-8971-FEE6A6F2F559}">
      <dgm:prSet phldrT="[Text]"/>
      <dgm:spPr/>
      <dgm:t>
        <a:bodyPr/>
        <a:lstStyle/>
        <a:p>
          <a:r>
            <a:rPr lang="en-US" dirty="0" smtClean="0"/>
            <a:t>Role of Specialty Centers</a:t>
          </a:r>
        </a:p>
      </dgm:t>
    </dgm:pt>
    <dgm:pt modelId="{1DA620A5-A0C7-490C-AA1D-DE37FEB77858}" type="parTrans" cxnId="{188B6E6E-BF84-4D8A-BC4C-74BEAADCE74A}">
      <dgm:prSet/>
      <dgm:spPr/>
      <dgm:t>
        <a:bodyPr/>
        <a:lstStyle/>
        <a:p>
          <a:endParaRPr lang="en-US"/>
        </a:p>
      </dgm:t>
    </dgm:pt>
    <dgm:pt modelId="{24A18B43-F880-497D-A75A-B4EB287E2834}" type="sibTrans" cxnId="{188B6E6E-BF84-4D8A-BC4C-74BEAADCE74A}">
      <dgm:prSet/>
      <dgm:spPr/>
      <dgm:t>
        <a:bodyPr/>
        <a:lstStyle/>
        <a:p>
          <a:endParaRPr lang="en-US"/>
        </a:p>
      </dgm:t>
    </dgm:pt>
    <dgm:pt modelId="{C145FC6E-C302-488B-B135-B52EC12AC03D}">
      <dgm:prSet phldrT="[Text]"/>
      <dgm:spPr/>
      <dgm:t>
        <a:bodyPr/>
        <a:lstStyle/>
        <a:p>
          <a:r>
            <a:rPr lang="en-US" dirty="0" smtClean="0"/>
            <a:t>Engineering, mass communication, arts</a:t>
          </a:r>
        </a:p>
      </dgm:t>
    </dgm:pt>
    <dgm:pt modelId="{0F7269B3-FFAC-4ED4-A749-FFECBF01081B}" type="parTrans" cxnId="{251463AD-28E3-4C97-9352-DE6F123285AF}">
      <dgm:prSet/>
      <dgm:spPr/>
      <dgm:t>
        <a:bodyPr/>
        <a:lstStyle/>
        <a:p>
          <a:endParaRPr lang="en-US"/>
        </a:p>
      </dgm:t>
    </dgm:pt>
    <dgm:pt modelId="{EEB9A1E2-9263-4AA4-A609-E2480F0CF6A1}" type="sibTrans" cxnId="{251463AD-28E3-4C97-9352-DE6F123285AF}">
      <dgm:prSet/>
      <dgm:spPr/>
      <dgm:t>
        <a:bodyPr/>
        <a:lstStyle/>
        <a:p>
          <a:endParaRPr lang="en-US"/>
        </a:p>
      </dgm:t>
    </dgm:pt>
    <dgm:pt modelId="{7EC6F185-3B74-4892-9233-5761AAB2798C}">
      <dgm:prSet phldrT="[Text]"/>
      <dgm:spPr/>
      <dgm:t>
        <a:bodyPr/>
        <a:lstStyle/>
        <a:p>
          <a:r>
            <a:rPr lang="en-US" dirty="0" smtClean="0"/>
            <a:t>Became one of first Governor’s STEM Academies in Virginia</a:t>
          </a:r>
        </a:p>
      </dgm:t>
    </dgm:pt>
    <dgm:pt modelId="{93E50D98-8025-491A-A46C-C563CAA3AD9B}" type="parTrans" cxnId="{91AAD342-0F08-477E-B778-08B43810E9F4}">
      <dgm:prSet/>
      <dgm:spPr/>
      <dgm:t>
        <a:bodyPr/>
        <a:lstStyle/>
        <a:p>
          <a:endParaRPr lang="en-US"/>
        </a:p>
      </dgm:t>
    </dgm:pt>
    <dgm:pt modelId="{0116CCC7-AABA-4E65-8380-9D99F3A3FB0A}" type="sibTrans" cxnId="{91AAD342-0F08-477E-B778-08B43810E9F4}">
      <dgm:prSet/>
      <dgm:spPr/>
      <dgm:t>
        <a:bodyPr/>
        <a:lstStyle/>
        <a:p>
          <a:endParaRPr lang="en-US"/>
        </a:p>
      </dgm:t>
    </dgm:pt>
    <dgm:pt modelId="{DECF4F73-C918-49E3-A10C-B385ABEAB7B8}">
      <dgm:prSet phldrT="[Text]"/>
      <dgm:spPr/>
      <dgm:t>
        <a:bodyPr/>
        <a:lstStyle/>
        <a:p>
          <a:r>
            <a:rPr lang="en-US" dirty="0" smtClean="0"/>
            <a:t>Elementary Engineering initiative underway</a:t>
          </a:r>
        </a:p>
      </dgm:t>
    </dgm:pt>
    <dgm:pt modelId="{26DCF9CE-6602-431C-8550-24E963E1BE31}" type="parTrans" cxnId="{095FFD8C-FEC8-4AFA-9C50-198E9A256B20}">
      <dgm:prSet/>
      <dgm:spPr/>
      <dgm:t>
        <a:bodyPr/>
        <a:lstStyle/>
        <a:p>
          <a:endParaRPr lang="en-US"/>
        </a:p>
      </dgm:t>
    </dgm:pt>
    <dgm:pt modelId="{035612C0-F4B3-4DBC-B146-42291A9196F4}" type="sibTrans" cxnId="{095FFD8C-FEC8-4AFA-9C50-198E9A256B20}">
      <dgm:prSet/>
      <dgm:spPr/>
      <dgm:t>
        <a:bodyPr/>
        <a:lstStyle/>
        <a:p>
          <a:endParaRPr lang="en-US"/>
        </a:p>
      </dgm:t>
    </dgm:pt>
    <dgm:pt modelId="{617F0795-A92D-4DBA-8F8A-2F376869CE22}" type="pres">
      <dgm:prSet presAssocID="{46BA1D01-CA77-4292-92E0-954EB3142B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8DD1F8-94CA-4A05-BF40-58BC580FFB80}" type="pres">
      <dgm:prSet presAssocID="{BD21C661-E6B8-45A4-B06A-2A3A533282E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1D3B5-D419-4422-9F2B-2C35B19BAF1E}" type="pres">
      <dgm:prSet presAssocID="{BD21C661-E6B8-45A4-B06A-2A3A533282EA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637C1-7EEF-4206-97C7-8DEF6EBBFBFD}" type="pres">
      <dgm:prSet presAssocID="{26B6E031-BB48-4F8A-A368-7ED65A7D3B4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4CC19-67C3-4A8D-8683-0CF20A33610F}" type="pres">
      <dgm:prSet presAssocID="{26B6E031-BB48-4F8A-A368-7ED65A7D3B4A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55ACC-64BA-44BA-B123-CBBA4DB2BCF8}" type="pres">
      <dgm:prSet presAssocID="{ACBFB242-6F39-4388-8971-FEE6A6F2F55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991B3-CCA8-47C1-B1A2-32FB2ADECEF3}" type="pres">
      <dgm:prSet presAssocID="{ACBFB242-6F39-4388-8971-FEE6A6F2F559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2C43A-B906-4357-AC86-C94391BD3C2C}" type="pres">
      <dgm:prSet presAssocID="{41017D16-1D4F-4298-900D-BCCB1E80BF2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19D73-7DDE-4DA6-B456-CCD5A6376B4B}" type="pres">
      <dgm:prSet presAssocID="{41017D16-1D4F-4298-900D-BCCB1E80BF2D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AEA9F9-94E7-49E1-8030-D8DAB9722CE0}" srcId="{BD21C661-E6B8-45A4-B06A-2A3A533282EA}" destId="{C412A797-FF89-456E-870B-89287029A740}" srcOrd="0" destOrd="0" parTransId="{D950287F-ECFB-4314-8057-959DC17324E0}" sibTransId="{4C3F5FF2-AF35-4FF1-8679-6F3F2133C86D}"/>
    <dgm:cxn modelId="{4F2E6589-02FF-4E5F-8705-7C7E27DC3025}" srcId="{46BA1D01-CA77-4292-92E0-954EB3142B0F}" destId="{BD21C661-E6B8-45A4-B06A-2A3A533282EA}" srcOrd="0" destOrd="0" parTransId="{D5B10FA1-4D7E-4A15-BF82-19DF04A75853}" sibTransId="{37622B3E-CD86-4AD3-9CF4-5359C82B9D12}"/>
    <dgm:cxn modelId="{F4B233AD-84F9-4D07-82B5-4174069CF0E9}" type="presOf" srcId="{46BA1D01-CA77-4292-92E0-954EB3142B0F}" destId="{617F0795-A92D-4DBA-8F8A-2F376869CE22}" srcOrd="0" destOrd="0" presId="urn:microsoft.com/office/officeart/2005/8/layout/vList2"/>
    <dgm:cxn modelId="{2D6ABFDB-C045-4C34-8512-5FDAA953673F}" srcId="{41017D16-1D4F-4298-900D-BCCB1E80BF2D}" destId="{28086A21-3D43-4FE7-B98E-D634E434A598}" srcOrd="2" destOrd="0" parTransId="{57358EC0-5EE3-4495-A2FB-019A19C8E92A}" sibTransId="{16E1E63A-90C7-46D2-AE85-F8CF8D3CCE75}"/>
    <dgm:cxn modelId="{D1FA0754-470C-432D-87C1-0059FD1FB813}" type="presOf" srcId="{7EC6F185-3B74-4892-9233-5761AAB2798C}" destId="{6FA991B3-CCA8-47C1-B1A2-32FB2ADECEF3}" srcOrd="0" destOrd="1" presId="urn:microsoft.com/office/officeart/2005/8/layout/vList2"/>
    <dgm:cxn modelId="{70A42EFE-9F3C-4401-8CF0-43BF624D1820}" type="presOf" srcId="{AA69705D-2FF9-4940-9B89-7E3A0D7DF90D}" destId="{FC64CC19-67C3-4A8D-8683-0CF20A33610F}" srcOrd="0" destOrd="1" presId="urn:microsoft.com/office/officeart/2005/8/layout/vList2"/>
    <dgm:cxn modelId="{EC88F32B-EF4F-44B7-8F74-FAAAB86E043E}" type="presOf" srcId="{C412A797-FF89-456E-870B-89287029A740}" destId="{B501D3B5-D419-4422-9F2B-2C35B19BAF1E}" srcOrd="0" destOrd="0" presId="urn:microsoft.com/office/officeart/2005/8/layout/vList2"/>
    <dgm:cxn modelId="{E1DCE058-66CA-46B6-ACED-0F831FC98214}" type="presOf" srcId="{ACBFB242-6F39-4388-8971-FEE6A6F2F559}" destId="{35E55ACC-64BA-44BA-B123-CBBA4DB2BCF8}" srcOrd="0" destOrd="0" presId="urn:microsoft.com/office/officeart/2005/8/layout/vList2"/>
    <dgm:cxn modelId="{91AAD342-0F08-477E-B778-08B43810E9F4}" srcId="{ACBFB242-6F39-4388-8971-FEE6A6F2F559}" destId="{7EC6F185-3B74-4892-9233-5761AAB2798C}" srcOrd="1" destOrd="0" parTransId="{93E50D98-8025-491A-A46C-C563CAA3AD9B}" sibTransId="{0116CCC7-AABA-4E65-8380-9D99F3A3FB0A}"/>
    <dgm:cxn modelId="{1E768B25-5773-43A8-9B75-E8FF377655A3}" type="presOf" srcId="{26B6E031-BB48-4F8A-A368-7ED65A7D3B4A}" destId="{2E1637C1-7EEF-4206-97C7-8DEF6EBBFBFD}" srcOrd="0" destOrd="0" presId="urn:microsoft.com/office/officeart/2005/8/layout/vList2"/>
    <dgm:cxn modelId="{D3516B36-0854-4DB4-A6D7-782FD5DA51D4}" type="presOf" srcId="{62848719-1DC1-4318-AC08-247373428CDB}" destId="{59119D73-7DDE-4DA6-B456-CCD5A6376B4B}" srcOrd="0" destOrd="1" presId="urn:microsoft.com/office/officeart/2005/8/layout/vList2"/>
    <dgm:cxn modelId="{1537D52A-CF34-4BC1-AB6E-FD973FCC2DC2}" srcId="{41017D16-1D4F-4298-900D-BCCB1E80BF2D}" destId="{B7B270C8-7722-477E-99B0-7E92ED3FED48}" srcOrd="0" destOrd="0" parTransId="{A563E280-F8A4-4D2F-B0A4-777766AA99E0}" sibTransId="{0099B2D9-7BDD-4EB7-926C-975065345DFD}"/>
    <dgm:cxn modelId="{095FFD8C-FEC8-4AFA-9C50-198E9A256B20}" srcId="{ACBFB242-6F39-4388-8971-FEE6A6F2F559}" destId="{DECF4F73-C918-49E3-A10C-B385ABEAB7B8}" srcOrd="2" destOrd="0" parTransId="{26DCF9CE-6602-431C-8550-24E963E1BE31}" sibTransId="{035612C0-F4B3-4DBC-B146-42291A9196F4}"/>
    <dgm:cxn modelId="{57BBBE7C-5591-40F5-B5AC-F9412C026DA3}" srcId="{BD21C661-E6B8-45A4-B06A-2A3A533282EA}" destId="{47293AE7-A442-41B9-A953-1FF950ADBB69}" srcOrd="1" destOrd="0" parTransId="{AE48AD4E-1F26-4CA2-8ADD-6899939A327D}" sibTransId="{780FB658-F54F-4211-8802-427496CFE23F}"/>
    <dgm:cxn modelId="{486BF304-B2A8-40C2-BC4C-A243D619D33D}" srcId="{26B6E031-BB48-4F8A-A368-7ED65A7D3B4A}" destId="{AA69705D-2FF9-4940-9B89-7E3A0D7DF90D}" srcOrd="1" destOrd="0" parTransId="{DA41B7B8-ED07-4E66-B208-8B76D76C4146}" sibTransId="{99F4176F-1E76-46CA-B0CF-B8B27CFC1C87}"/>
    <dgm:cxn modelId="{38B0D7A1-8AB1-45FC-9D59-48BD8CD84757}" type="presOf" srcId="{41017D16-1D4F-4298-900D-BCCB1E80BF2D}" destId="{E5F2C43A-B906-4357-AC86-C94391BD3C2C}" srcOrd="0" destOrd="0" presId="urn:microsoft.com/office/officeart/2005/8/layout/vList2"/>
    <dgm:cxn modelId="{1ED14532-27E2-4F90-ABA1-03085B0E3050}" type="presOf" srcId="{28086A21-3D43-4FE7-B98E-D634E434A598}" destId="{59119D73-7DDE-4DA6-B456-CCD5A6376B4B}" srcOrd="0" destOrd="2" presId="urn:microsoft.com/office/officeart/2005/8/layout/vList2"/>
    <dgm:cxn modelId="{234DD1FA-9EAD-4FA3-98E7-74930D92D3AB}" type="presOf" srcId="{B7B270C8-7722-477E-99B0-7E92ED3FED48}" destId="{59119D73-7DDE-4DA6-B456-CCD5A6376B4B}" srcOrd="0" destOrd="0" presId="urn:microsoft.com/office/officeart/2005/8/layout/vList2"/>
    <dgm:cxn modelId="{92F07B5B-3013-4125-BD7E-EB7D855C8132}" type="presOf" srcId="{C145FC6E-C302-488B-B135-B52EC12AC03D}" destId="{6FA991B3-CCA8-47C1-B1A2-32FB2ADECEF3}" srcOrd="0" destOrd="0" presId="urn:microsoft.com/office/officeart/2005/8/layout/vList2"/>
    <dgm:cxn modelId="{207B29D1-C21F-48A5-9F72-55955F0A22CB}" type="presOf" srcId="{BD21C661-E6B8-45A4-B06A-2A3A533282EA}" destId="{808DD1F8-94CA-4A05-BF40-58BC580FFB80}" srcOrd="0" destOrd="0" presId="urn:microsoft.com/office/officeart/2005/8/layout/vList2"/>
    <dgm:cxn modelId="{251463AD-28E3-4C97-9352-DE6F123285AF}" srcId="{ACBFB242-6F39-4388-8971-FEE6A6F2F559}" destId="{C145FC6E-C302-488B-B135-B52EC12AC03D}" srcOrd="0" destOrd="0" parTransId="{0F7269B3-FFAC-4ED4-A749-FFECBF01081B}" sibTransId="{EEB9A1E2-9263-4AA4-A609-E2480F0CF6A1}"/>
    <dgm:cxn modelId="{229B2B49-EF41-45AF-80C3-36AEB5266CDF}" srcId="{46BA1D01-CA77-4292-92E0-954EB3142B0F}" destId="{26B6E031-BB48-4F8A-A368-7ED65A7D3B4A}" srcOrd="1" destOrd="0" parTransId="{B9FEB746-423B-4283-9683-F03F830DC411}" sibTransId="{33638BD6-00FC-420A-BF1D-EEFBAB5E56E6}"/>
    <dgm:cxn modelId="{0D2A371E-AD8A-47C7-B248-E024F724BFF9}" type="presOf" srcId="{47293AE7-A442-41B9-A953-1FF950ADBB69}" destId="{B501D3B5-D419-4422-9F2B-2C35B19BAF1E}" srcOrd="0" destOrd="1" presId="urn:microsoft.com/office/officeart/2005/8/layout/vList2"/>
    <dgm:cxn modelId="{8C54C394-9DD8-406F-B82E-F71954A69F1C}" type="presOf" srcId="{E5B16D7C-7F6C-4552-9AC2-F8C0A0B8AEAC}" destId="{FC64CC19-67C3-4A8D-8683-0CF20A33610F}" srcOrd="0" destOrd="2" presId="urn:microsoft.com/office/officeart/2005/8/layout/vList2"/>
    <dgm:cxn modelId="{393F576B-A3C3-4610-8B09-7CC64FAAB37F}" srcId="{41017D16-1D4F-4298-900D-BCCB1E80BF2D}" destId="{62848719-1DC1-4318-AC08-247373428CDB}" srcOrd="1" destOrd="0" parTransId="{883F9418-528E-475A-BBF5-3B81C627721D}" sibTransId="{20FAA693-A9B7-4210-A8E1-6F4FD67B828B}"/>
    <dgm:cxn modelId="{573BA68B-119E-43A6-8B3E-F0D96EF6971D}" srcId="{26B6E031-BB48-4F8A-A368-7ED65A7D3B4A}" destId="{E5B16D7C-7F6C-4552-9AC2-F8C0A0B8AEAC}" srcOrd="2" destOrd="0" parTransId="{72D40129-2DAC-42A1-AAFA-7E79AA9AE1FF}" sibTransId="{3160721D-32BE-4C0C-8C77-104EAAD9C9AA}"/>
    <dgm:cxn modelId="{A3FDC5FA-1751-4BC8-9D4B-AC951A263038}" srcId="{26B6E031-BB48-4F8A-A368-7ED65A7D3B4A}" destId="{C4A089DA-60E3-4EA3-B0CB-60BD310CC196}" srcOrd="0" destOrd="0" parTransId="{D3942B31-8415-41BF-B21C-69DDE604936C}" sibTransId="{A55CB783-5EEF-4368-B0D7-55B86ECA41E2}"/>
    <dgm:cxn modelId="{49736134-A3FE-4E0E-8014-F69FF8BDF192}" type="presOf" srcId="{DECF4F73-C918-49E3-A10C-B385ABEAB7B8}" destId="{6FA991B3-CCA8-47C1-B1A2-32FB2ADECEF3}" srcOrd="0" destOrd="2" presId="urn:microsoft.com/office/officeart/2005/8/layout/vList2"/>
    <dgm:cxn modelId="{188B6E6E-BF84-4D8A-BC4C-74BEAADCE74A}" srcId="{46BA1D01-CA77-4292-92E0-954EB3142B0F}" destId="{ACBFB242-6F39-4388-8971-FEE6A6F2F559}" srcOrd="2" destOrd="0" parTransId="{1DA620A5-A0C7-490C-AA1D-DE37FEB77858}" sibTransId="{24A18B43-F880-497D-A75A-B4EB287E2834}"/>
    <dgm:cxn modelId="{3B10BCCF-0B31-4F97-94F3-4CF0FAECB33B}" srcId="{46BA1D01-CA77-4292-92E0-954EB3142B0F}" destId="{41017D16-1D4F-4298-900D-BCCB1E80BF2D}" srcOrd="3" destOrd="0" parTransId="{DFC74084-6E89-4A5B-AD52-446268EF4A01}" sibTransId="{5FFB8E75-6705-4C8D-B1FB-74A521A770E2}"/>
    <dgm:cxn modelId="{E5BD316E-4A7B-4F85-9F6B-61B9C2F8EFFC}" type="presOf" srcId="{C4A089DA-60E3-4EA3-B0CB-60BD310CC196}" destId="{FC64CC19-67C3-4A8D-8683-0CF20A33610F}" srcOrd="0" destOrd="0" presId="urn:microsoft.com/office/officeart/2005/8/layout/vList2"/>
    <dgm:cxn modelId="{C20960D2-E735-4813-89DE-EA07102F7946}" type="presParOf" srcId="{617F0795-A92D-4DBA-8F8A-2F376869CE22}" destId="{808DD1F8-94CA-4A05-BF40-58BC580FFB80}" srcOrd="0" destOrd="0" presId="urn:microsoft.com/office/officeart/2005/8/layout/vList2"/>
    <dgm:cxn modelId="{205F6A88-3549-4C6C-B3EB-F6D9AE8B477C}" type="presParOf" srcId="{617F0795-A92D-4DBA-8F8A-2F376869CE22}" destId="{B501D3B5-D419-4422-9F2B-2C35B19BAF1E}" srcOrd="1" destOrd="0" presId="urn:microsoft.com/office/officeart/2005/8/layout/vList2"/>
    <dgm:cxn modelId="{31B208C3-1868-4D54-AAD0-0A170A32EFA0}" type="presParOf" srcId="{617F0795-A92D-4DBA-8F8A-2F376869CE22}" destId="{2E1637C1-7EEF-4206-97C7-8DEF6EBBFBFD}" srcOrd="2" destOrd="0" presId="urn:microsoft.com/office/officeart/2005/8/layout/vList2"/>
    <dgm:cxn modelId="{141DAAA8-B6FB-4EA4-9018-6246987322FA}" type="presParOf" srcId="{617F0795-A92D-4DBA-8F8A-2F376869CE22}" destId="{FC64CC19-67C3-4A8D-8683-0CF20A33610F}" srcOrd="3" destOrd="0" presId="urn:microsoft.com/office/officeart/2005/8/layout/vList2"/>
    <dgm:cxn modelId="{BD05005B-BE4A-4F39-827F-A45C20ED91DD}" type="presParOf" srcId="{617F0795-A92D-4DBA-8F8A-2F376869CE22}" destId="{35E55ACC-64BA-44BA-B123-CBBA4DB2BCF8}" srcOrd="4" destOrd="0" presId="urn:microsoft.com/office/officeart/2005/8/layout/vList2"/>
    <dgm:cxn modelId="{D4A3AF5A-37EE-4844-8BB8-381AC4BCE0BA}" type="presParOf" srcId="{617F0795-A92D-4DBA-8F8A-2F376869CE22}" destId="{6FA991B3-CCA8-47C1-B1A2-32FB2ADECEF3}" srcOrd="5" destOrd="0" presId="urn:microsoft.com/office/officeart/2005/8/layout/vList2"/>
    <dgm:cxn modelId="{B9663431-91F9-467E-906A-22EFE03754F7}" type="presParOf" srcId="{617F0795-A92D-4DBA-8F8A-2F376869CE22}" destId="{E5F2C43A-B906-4357-AC86-C94391BD3C2C}" srcOrd="6" destOrd="0" presId="urn:microsoft.com/office/officeart/2005/8/layout/vList2"/>
    <dgm:cxn modelId="{2B88BBEF-21C0-492B-BA50-3231A1B66420}" type="presParOf" srcId="{617F0795-A92D-4DBA-8F8A-2F376869CE22}" destId="{59119D73-7DDE-4DA6-B456-CCD5A6376B4B}" srcOrd="7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EAFCC2-D8AC-4AD7-9BBF-6188F6833449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594AC4D-131D-449D-A9B5-054E937BD88F}">
      <dgm:prSet phldrT="[Text]"/>
      <dgm:spPr/>
      <dgm:t>
        <a:bodyPr/>
        <a:lstStyle/>
        <a:p>
          <a:r>
            <a:rPr lang="en-US" dirty="0" smtClean="0"/>
            <a:t>Critical Thinking</a:t>
          </a:r>
          <a:endParaRPr lang="en-US" dirty="0"/>
        </a:p>
      </dgm:t>
    </dgm:pt>
    <dgm:pt modelId="{5FC19C25-A3DB-4D4F-81FE-920593BFCAC9}" type="parTrans" cxnId="{CFCD820A-A45B-45FD-ABEC-87579A105C8E}">
      <dgm:prSet/>
      <dgm:spPr/>
      <dgm:t>
        <a:bodyPr/>
        <a:lstStyle/>
        <a:p>
          <a:endParaRPr lang="en-US"/>
        </a:p>
      </dgm:t>
    </dgm:pt>
    <dgm:pt modelId="{FDAD5787-D88E-4B06-AE5F-DF906B4B4FFC}" type="sibTrans" cxnId="{CFCD820A-A45B-45FD-ABEC-87579A105C8E}">
      <dgm:prSet/>
      <dgm:spPr/>
      <dgm:t>
        <a:bodyPr/>
        <a:lstStyle/>
        <a:p>
          <a:endParaRPr lang="en-US"/>
        </a:p>
      </dgm:t>
    </dgm:pt>
    <dgm:pt modelId="{F2176472-10B6-4108-BC77-CAEEDD049097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7AEA82D0-CC43-48FE-908D-9C2737C7E742}" type="parTrans" cxnId="{213D0CA7-E3C7-4819-AEC7-724EACCBBFF9}">
      <dgm:prSet/>
      <dgm:spPr/>
      <dgm:t>
        <a:bodyPr/>
        <a:lstStyle/>
        <a:p>
          <a:endParaRPr lang="en-US"/>
        </a:p>
      </dgm:t>
    </dgm:pt>
    <dgm:pt modelId="{94CE6B4E-42A0-45CF-A031-250820BACC58}" type="sibTrans" cxnId="{213D0CA7-E3C7-4819-AEC7-724EACCBBFF9}">
      <dgm:prSet/>
      <dgm:spPr/>
      <dgm:t>
        <a:bodyPr/>
        <a:lstStyle/>
        <a:p>
          <a:endParaRPr lang="en-US"/>
        </a:p>
      </dgm:t>
    </dgm:pt>
    <dgm:pt modelId="{4892EBE7-450C-47D4-9A29-CD7E79EEBF75}">
      <dgm:prSet phldrT="[Text]"/>
      <dgm:spPr/>
      <dgm:t>
        <a:bodyPr/>
        <a:lstStyle/>
        <a:p>
          <a:r>
            <a:rPr lang="en-US" dirty="0" smtClean="0"/>
            <a:t>Creativity</a:t>
          </a:r>
          <a:endParaRPr lang="en-US" dirty="0"/>
        </a:p>
      </dgm:t>
    </dgm:pt>
    <dgm:pt modelId="{AC117F7E-67A3-4CC7-BF62-6E366E89022F}" type="parTrans" cxnId="{2F396558-6D52-4F7A-87B2-1C41543D67ED}">
      <dgm:prSet/>
      <dgm:spPr/>
      <dgm:t>
        <a:bodyPr/>
        <a:lstStyle/>
        <a:p>
          <a:endParaRPr lang="en-US"/>
        </a:p>
      </dgm:t>
    </dgm:pt>
    <dgm:pt modelId="{2AC7FD84-5F4B-4BDE-9F1C-089E7F35702B}" type="sibTrans" cxnId="{2F396558-6D52-4F7A-87B2-1C41543D67ED}">
      <dgm:prSet/>
      <dgm:spPr/>
      <dgm:t>
        <a:bodyPr/>
        <a:lstStyle/>
        <a:p>
          <a:endParaRPr lang="en-US"/>
        </a:p>
      </dgm:t>
    </dgm:pt>
    <dgm:pt modelId="{ECD057D2-4B72-425D-AF97-4E096D8541E1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3BB9BA68-44D3-4572-8FB9-887B6BCFBFA7}" type="parTrans" cxnId="{65535F94-F440-4ED6-8348-3877CD3F9D33}">
      <dgm:prSet/>
      <dgm:spPr/>
      <dgm:t>
        <a:bodyPr/>
        <a:lstStyle/>
        <a:p>
          <a:endParaRPr lang="en-US"/>
        </a:p>
      </dgm:t>
    </dgm:pt>
    <dgm:pt modelId="{873875F9-9A67-4875-B4AF-15489B2B0BD7}" type="sibTrans" cxnId="{65535F94-F440-4ED6-8348-3877CD3F9D33}">
      <dgm:prSet/>
      <dgm:spPr/>
      <dgm:t>
        <a:bodyPr/>
        <a:lstStyle/>
        <a:p>
          <a:endParaRPr lang="en-US"/>
        </a:p>
      </dgm:t>
    </dgm:pt>
    <dgm:pt modelId="{484E6D96-C0F2-4BF7-AAF5-D0AAFAC61F1D}">
      <dgm:prSet phldrT="[Text]"/>
      <dgm:spPr/>
      <dgm:t>
        <a:bodyPr/>
        <a:lstStyle/>
        <a:p>
          <a:r>
            <a:rPr lang="en-US" dirty="0" smtClean="0"/>
            <a:t>Content Knowledge</a:t>
          </a:r>
          <a:endParaRPr lang="en-US" dirty="0"/>
        </a:p>
      </dgm:t>
    </dgm:pt>
    <dgm:pt modelId="{C038D9FC-362C-4AAA-9298-BA941893F5F7}" type="parTrans" cxnId="{D583C7D6-4521-45F4-8784-00EDEF90B67D}">
      <dgm:prSet/>
      <dgm:spPr/>
      <dgm:t>
        <a:bodyPr/>
        <a:lstStyle/>
        <a:p>
          <a:endParaRPr lang="en-US"/>
        </a:p>
      </dgm:t>
    </dgm:pt>
    <dgm:pt modelId="{F3E9BB1C-5929-47A5-9323-B88A75480D21}" type="sibTrans" cxnId="{D583C7D6-4521-45F4-8784-00EDEF90B67D}">
      <dgm:prSet/>
      <dgm:spPr/>
      <dgm:t>
        <a:bodyPr/>
        <a:lstStyle/>
        <a:p>
          <a:endParaRPr lang="en-US"/>
        </a:p>
      </dgm:t>
    </dgm:pt>
    <dgm:pt modelId="{4F1B9172-5E65-475E-8EB9-DE82F3693D66}">
      <dgm:prSet phldrT="[Text]"/>
      <dgm:spPr/>
      <dgm:t>
        <a:bodyPr/>
        <a:lstStyle/>
        <a:p>
          <a:r>
            <a:rPr lang="en-US" dirty="0" smtClean="0"/>
            <a:t>Culture of Inquiry</a:t>
          </a:r>
          <a:endParaRPr lang="en-US" dirty="0"/>
        </a:p>
      </dgm:t>
    </dgm:pt>
    <dgm:pt modelId="{DCD87BB0-D64B-48AE-B76C-ADF8AE85E609}" type="parTrans" cxnId="{B65F2968-4143-40C2-B1C0-75AB241FFDC7}">
      <dgm:prSet/>
      <dgm:spPr/>
      <dgm:t>
        <a:bodyPr/>
        <a:lstStyle/>
        <a:p>
          <a:endParaRPr lang="en-US"/>
        </a:p>
      </dgm:t>
    </dgm:pt>
    <dgm:pt modelId="{0D0650C4-2430-4E60-9BA4-1DF24CD1BF96}" type="sibTrans" cxnId="{B65F2968-4143-40C2-B1C0-75AB241FFDC7}">
      <dgm:prSet/>
      <dgm:spPr/>
      <dgm:t>
        <a:bodyPr/>
        <a:lstStyle/>
        <a:p>
          <a:endParaRPr lang="en-US"/>
        </a:p>
      </dgm:t>
    </dgm:pt>
    <dgm:pt modelId="{ED92A9C6-7F0F-4E80-A540-734C6E108743}" type="pres">
      <dgm:prSet presAssocID="{57EAFCC2-D8AC-4AD7-9BBF-6188F683344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B2A503-8E16-4136-8AA1-2F712A96B97A}" type="pres">
      <dgm:prSet presAssocID="{6594AC4D-131D-449D-A9B5-054E937BD88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4E3C1-43DD-45D5-A74E-15492B168D19}" type="pres">
      <dgm:prSet presAssocID="{FDAD5787-D88E-4B06-AE5F-DF906B4B4FFC}" presName="sibTrans" presStyleCnt="0"/>
      <dgm:spPr/>
    </dgm:pt>
    <dgm:pt modelId="{06DD9E59-ABF2-46E0-9BC5-89BA50628EC7}" type="pres">
      <dgm:prSet presAssocID="{F2176472-10B6-4108-BC77-CAEEDD04909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8E35C6-4A2A-4169-AC54-B6C18AE060D2}" type="pres">
      <dgm:prSet presAssocID="{94CE6B4E-42A0-45CF-A031-250820BACC58}" presName="sibTrans" presStyleCnt="0"/>
      <dgm:spPr/>
    </dgm:pt>
    <dgm:pt modelId="{4BA09B7D-926D-43E4-A799-F25C6DCE243B}" type="pres">
      <dgm:prSet presAssocID="{4892EBE7-450C-47D4-9A29-CD7E79EEBF7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4FD262-A229-41E2-8E3B-112E21ACD724}" type="pres">
      <dgm:prSet presAssocID="{2AC7FD84-5F4B-4BDE-9F1C-089E7F35702B}" presName="sibTrans" presStyleCnt="0"/>
      <dgm:spPr/>
    </dgm:pt>
    <dgm:pt modelId="{2AEAF8CA-ADD1-409B-80BB-1D154E4EC814}" type="pres">
      <dgm:prSet presAssocID="{ECD057D2-4B72-425D-AF97-4E096D8541E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DFD5A-9B6F-465D-8E68-42C1F3CC30B3}" type="pres">
      <dgm:prSet presAssocID="{873875F9-9A67-4875-B4AF-15489B2B0BD7}" presName="sibTrans" presStyleCnt="0"/>
      <dgm:spPr/>
    </dgm:pt>
    <dgm:pt modelId="{AE9C9B5A-6509-4D77-9399-921E1BC940BD}" type="pres">
      <dgm:prSet presAssocID="{484E6D96-C0F2-4BF7-AAF5-D0AAFAC61F1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F90A7-DAE6-47DE-AE09-9A2FB8EE202F}" type="pres">
      <dgm:prSet presAssocID="{F3E9BB1C-5929-47A5-9323-B88A75480D21}" presName="sibTrans" presStyleCnt="0"/>
      <dgm:spPr/>
    </dgm:pt>
    <dgm:pt modelId="{69228E3C-45D9-4C71-AB6D-A1CE6E014F36}" type="pres">
      <dgm:prSet presAssocID="{4F1B9172-5E65-475E-8EB9-DE82F3693D6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B45A3F-4EF1-4940-BB1F-CAC4F7E41B1D}" type="presOf" srcId="{57EAFCC2-D8AC-4AD7-9BBF-6188F6833449}" destId="{ED92A9C6-7F0F-4E80-A540-734C6E108743}" srcOrd="0" destOrd="0" presId="urn:microsoft.com/office/officeart/2005/8/layout/default"/>
    <dgm:cxn modelId="{DDFBE46D-A7E8-4AC4-8B1D-031F884A718D}" type="presOf" srcId="{4892EBE7-450C-47D4-9A29-CD7E79EEBF75}" destId="{4BA09B7D-926D-43E4-A799-F25C6DCE243B}" srcOrd="0" destOrd="0" presId="urn:microsoft.com/office/officeart/2005/8/layout/default"/>
    <dgm:cxn modelId="{3FD7E700-3AB2-496F-8D06-BA9E514327B6}" type="presOf" srcId="{484E6D96-C0F2-4BF7-AAF5-D0AAFAC61F1D}" destId="{AE9C9B5A-6509-4D77-9399-921E1BC940BD}" srcOrd="0" destOrd="0" presId="urn:microsoft.com/office/officeart/2005/8/layout/default"/>
    <dgm:cxn modelId="{213D0CA7-E3C7-4819-AEC7-724EACCBBFF9}" srcId="{57EAFCC2-D8AC-4AD7-9BBF-6188F6833449}" destId="{F2176472-10B6-4108-BC77-CAEEDD049097}" srcOrd="1" destOrd="0" parTransId="{7AEA82D0-CC43-48FE-908D-9C2737C7E742}" sibTransId="{94CE6B4E-42A0-45CF-A031-250820BACC58}"/>
    <dgm:cxn modelId="{2F396558-6D52-4F7A-87B2-1C41543D67ED}" srcId="{57EAFCC2-D8AC-4AD7-9BBF-6188F6833449}" destId="{4892EBE7-450C-47D4-9A29-CD7E79EEBF75}" srcOrd="2" destOrd="0" parTransId="{AC117F7E-67A3-4CC7-BF62-6E366E89022F}" sibTransId="{2AC7FD84-5F4B-4BDE-9F1C-089E7F35702B}"/>
    <dgm:cxn modelId="{D583C7D6-4521-45F4-8784-00EDEF90B67D}" srcId="{57EAFCC2-D8AC-4AD7-9BBF-6188F6833449}" destId="{484E6D96-C0F2-4BF7-AAF5-D0AAFAC61F1D}" srcOrd="4" destOrd="0" parTransId="{C038D9FC-362C-4AAA-9298-BA941893F5F7}" sibTransId="{F3E9BB1C-5929-47A5-9323-B88A75480D21}"/>
    <dgm:cxn modelId="{CFCD820A-A45B-45FD-ABEC-87579A105C8E}" srcId="{57EAFCC2-D8AC-4AD7-9BBF-6188F6833449}" destId="{6594AC4D-131D-449D-A9B5-054E937BD88F}" srcOrd="0" destOrd="0" parTransId="{5FC19C25-A3DB-4D4F-81FE-920593BFCAC9}" sibTransId="{FDAD5787-D88E-4B06-AE5F-DF906B4B4FFC}"/>
    <dgm:cxn modelId="{58844A8B-A051-4234-B708-0183F916D35F}" type="presOf" srcId="{ECD057D2-4B72-425D-AF97-4E096D8541E1}" destId="{2AEAF8CA-ADD1-409B-80BB-1D154E4EC814}" srcOrd="0" destOrd="0" presId="urn:microsoft.com/office/officeart/2005/8/layout/default"/>
    <dgm:cxn modelId="{B65F2968-4143-40C2-B1C0-75AB241FFDC7}" srcId="{57EAFCC2-D8AC-4AD7-9BBF-6188F6833449}" destId="{4F1B9172-5E65-475E-8EB9-DE82F3693D66}" srcOrd="5" destOrd="0" parTransId="{DCD87BB0-D64B-48AE-B76C-ADF8AE85E609}" sibTransId="{0D0650C4-2430-4E60-9BA4-1DF24CD1BF96}"/>
    <dgm:cxn modelId="{A441DF9B-8624-4F17-A2C2-9D7F67280FEF}" type="presOf" srcId="{4F1B9172-5E65-475E-8EB9-DE82F3693D66}" destId="{69228E3C-45D9-4C71-AB6D-A1CE6E014F36}" srcOrd="0" destOrd="0" presId="urn:microsoft.com/office/officeart/2005/8/layout/default"/>
    <dgm:cxn modelId="{AFEAB61A-891B-436C-B0C1-B10DEDE3F9EF}" type="presOf" srcId="{6594AC4D-131D-449D-A9B5-054E937BD88F}" destId="{89B2A503-8E16-4136-8AA1-2F712A96B97A}" srcOrd="0" destOrd="0" presId="urn:microsoft.com/office/officeart/2005/8/layout/default"/>
    <dgm:cxn modelId="{65535F94-F440-4ED6-8348-3877CD3F9D33}" srcId="{57EAFCC2-D8AC-4AD7-9BBF-6188F6833449}" destId="{ECD057D2-4B72-425D-AF97-4E096D8541E1}" srcOrd="3" destOrd="0" parTransId="{3BB9BA68-44D3-4572-8FB9-887B6BCFBFA7}" sibTransId="{873875F9-9A67-4875-B4AF-15489B2B0BD7}"/>
    <dgm:cxn modelId="{6BDF41AF-3372-4F30-9632-E269909B4B96}" type="presOf" srcId="{F2176472-10B6-4108-BC77-CAEEDD049097}" destId="{06DD9E59-ABF2-46E0-9BC5-89BA50628EC7}" srcOrd="0" destOrd="0" presId="urn:microsoft.com/office/officeart/2005/8/layout/default"/>
    <dgm:cxn modelId="{1708B51E-C40A-4CCF-8821-74E205A3089F}" type="presParOf" srcId="{ED92A9C6-7F0F-4E80-A540-734C6E108743}" destId="{89B2A503-8E16-4136-8AA1-2F712A96B97A}" srcOrd="0" destOrd="0" presId="urn:microsoft.com/office/officeart/2005/8/layout/default"/>
    <dgm:cxn modelId="{B46DA49F-2D0A-47F7-9253-675A19D35CDB}" type="presParOf" srcId="{ED92A9C6-7F0F-4E80-A540-734C6E108743}" destId="{CAB4E3C1-43DD-45D5-A74E-15492B168D19}" srcOrd="1" destOrd="0" presId="urn:microsoft.com/office/officeart/2005/8/layout/default"/>
    <dgm:cxn modelId="{BC8ED191-D183-43D2-99FF-72B45F7D811B}" type="presParOf" srcId="{ED92A9C6-7F0F-4E80-A540-734C6E108743}" destId="{06DD9E59-ABF2-46E0-9BC5-89BA50628EC7}" srcOrd="2" destOrd="0" presId="urn:microsoft.com/office/officeart/2005/8/layout/default"/>
    <dgm:cxn modelId="{D75A60E2-9E24-4FDC-926A-14513A45A82F}" type="presParOf" srcId="{ED92A9C6-7F0F-4E80-A540-734C6E108743}" destId="{7D8E35C6-4A2A-4169-AC54-B6C18AE060D2}" srcOrd="3" destOrd="0" presId="urn:microsoft.com/office/officeart/2005/8/layout/default"/>
    <dgm:cxn modelId="{ADE9C3CF-D94F-4A55-8E72-11E648E24CB6}" type="presParOf" srcId="{ED92A9C6-7F0F-4E80-A540-734C6E108743}" destId="{4BA09B7D-926D-43E4-A799-F25C6DCE243B}" srcOrd="4" destOrd="0" presId="urn:microsoft.com/office/officeart/2005/8/layout/default"/>
    <dgm:cxn modelId="{DC76DA88-D8F2-4DAA-A18F-EB5B9598A518}" type="presParOf" srcId="{ED92A9C6-7F0F-4E80-A540-734C6E108743}" destId="{644FD262-A229-41E2-8E3B-112E21ACD724}" srcOrd="5" destOrd="0" presId="urn:microsoft.com/office/officeart/2005/8/layout/default"/>
    <dgm:cxn modelId="{09213729-3DC5-4C8C-A31D-2E141A9B0EA7}" type="presParOf" srcId="{ED92A9C6-7F0F-4E80-A540-734C6E108743}" destId="{2AEAF8CA-ADD1-409B-80BB-1D154E4EC814}" srcOrd="6" destOrd="0" presId="urn:microsoft.com/office/officeart/2005/8/layout/default"/>
    <dgm:cxn modelId="{D65294DA-68FE-4F81-BFCA-32CCF35506D4}" type="presParOf" srcId="{ED92A9C6-7F0F-4E80-A540-734C6E108743}" destId="{CEEDFD5A-9B6F-465D-8E68-42C1F3CC30B3}" srcOrd="7" destOrd="0" presId="urn:microsoft.com/office/officeart/2005/8/layout/default"/>
    <dgm:cxn modelId="{8ECDC361-E298-4F67-8B89-6E65E4C95B71}" type="presParOf" srcId="{ED92A9C6-7F0F-4E80-A540-734C6E108743}" destId="{AE9C9B5A-6509-4D77-9399-921E1BC940BD}" srcOrd="8" destOrd="0" presId="urn:microsoft.com/office/officeart/2005/8/layout/default"/>
    <dgm:cxn modelId="{1CA25D53-2812-4DF8-B4CA-5C81AEDB6C5E}" type="presParOf" srcId="{ED92A9C6-7F0F-4E80-A540-734C6E108743}" destId="{E81F90A7-DAE6-47DE-AE09-9A2FB8EE202F}" srcOrd="9" destOrd="0" presId="urn:microsoft.com/office/officeart/2005/8/layout/default"/>
    <dgm:cxn modelId="{C19C60BE-E1CF-427D-995F-A0BD1A0454BC}" type="presParOf" srcId="{ED92A9C6-7F0F-4E80-A540-734C6E108743}" destId="{69228E3C-45D9-4C71-AB6D-A1CE6E014F36}" srcOrd="10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12EA88-12D3-4913-8B4C-68C722C0AD61}" type="doc">
      <dgm:prSet loTypeId="urn:microsoft.com/office/officeart/2005/8/layout/cycle3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57E52C-2113-4901-B3C8-9F16523737BC}">
      <dgm:prSet phldrT="[Text]"/>
      <dgm:spPr/>
      <dgm:t>
        <a:bodyPr/>
        <a:lstStyle/>
        <a:p>
          <a:r>
            <a:rPr lang="en-US" dirty="0" smtClean="0"/>
            <a:t>ITRTs &amp; </a:t>
          </a:r>
        </a:p>
        <a:p>
          <a:r>
            <a:rPr lang="en-US" dirty="0" smtClean="0"/>
            <a:t>IT Staff</a:t>
          </a:r>
          <a:endParaRPr lang="en-US" dirty="0"/>
        </a:p>
      </dgm:t>
    </dgm:pt>
    <dgm:pt modelId="{DBD635F3-EFB4-4E65-AF9A-B6A181CAAC89}" type="parTrans" cxnId="{8A68C2D4-36D8-4340-A116-561F2A149DBB}">
      <dgm:prSet/>
      <dgm:spPr/>
      <dgm:t>
        <a:bodyPr/>
        <a:lstStyle/>
        <a:p>
          <a:endParaRPr lang="en-US"/>
        </a:p>
      </dgm:t>
    </dgm:pt>
    <dgm:pt modelId="{43AFA1B2-C78F-4F6A-92C6-21E2F97C1CB5}" type="sibTrans" cxnId="{8A68C2D4-36D8-4340-A116-561F2A149DBB}">
      <dgm:prSet/>
      <dgm:spPr/>
      <dgm:t>
        <a:bodyPr/>
        <a:lstStyle/>
        <a:p>
          <a:endParaRPr lang="en-US"/>
        </a:p>
      </dgm:t>
    </dgm:pt>
    <dgm:pt modelId="{6EC9890D-5537-4184-9331-A07F0C9DFEE5}">
      <dgm:prSet phldrT="[Text]"/>
      <dgm:spPr/>
      <dgm:t>
        <a:bodyPr/>
        <a:lstStyle/>
        <a:p>
          <a:r>
            <a:rPr lang="en-US" dirty="0" smtClean="0"/>
            <a:t>Networking</a:t>
          </a:r>
          <a:endParaRPr lang="en-US" dirty="0"/>
        </a:p>
      </dgm:t>
    </dgm:pt>
    <dgm:pt modelId="{3D4C3B3F-C11F-443D-90A8-DF9C5FF024BF}" type="parTrans" cxnId="{59E43BAD-1993-4921-AF2F-8C987678CB58}">
      <dgm:prSet/>
      <dgm:spPr/>
      <dgm:t>
        <a:bodyPr/>
        <a:lstStyle/>
        <a:p>
          <a:endParaRPr lang="en-US"/>
        </a:p>
      </dgm:t>
    </dgm:pt>
    <dgm:pt modelId="{BC513A20-6DD5-4E35-AC8A-04C3CF924C7D}" type="sibTrans" cxnId="{59E43BAD-1993-4921-AF2F-8C987678CB58}">
      <dgm:prSet/>
      <dgm:spPr/>
      <dgm:t>
        <a:bodyPr/>
        <a:lstStyle/>
        <a:p>
          <a:endParaRPr lang="en-US"/>
        </a:p>
      </dgm:t>
    </dgm:pt>
    <dgm:pt modelId="{053EB598-5501-47AA-82CE-E157B0C66E5B}">
      <dgm:prSet phldrT="[Text]"/>
      <dgm:spPr/>
      <dgm:t>
        <a:bodyPr/>
        <a:lstStyle/>
        <a:p>
          <a:r>
            <a:rPr lang="en-US" dirty="0" smtClean="0"/>
            <a:t>Bandwidth</a:t>
          </a:r>
          <a:endParaRPr lang="en-US" dirty="0"/>
        </a:p>
      </dgm:t>
    </dgm:pt>
    <dgm:pt modelId="{8F016CE9-EF35-45FF-8D8A-50B43996268F}" type="parTrans" cxnId="{AFC9646C-C5F3-4779-8ACF-3B07175599A3}">
      <dgm:prSet/>
      <dgm:spPr/>
      <dgm:t>
        <a:bodyPr/>
        <a:lstStyle/>
        <a:p>
          <a:endParaRPr lang="en-US"/>
        </a:p>
      </dgm:t>
    </dgm:pt>
    <dgm:pt modelId="{C842B572-5816-487B-B109-E3A748E764FD}" type="sibTrans" cxnId="{AFC9646C-C5F3-4779-8ACF-3B07175599A3}">
      <dgm:prSet/>
      <dgm:spPr/>
      <dgm:t>
        <a:bodyPr/>
        <a:lstStyle/>
        <a:p>
          <a:endParaRPr lang="en-US"/>
        </a:p>
      </dgm:t>
    </dgm:pt>
    <dgm:pt modelId="{A731AF60-5081-4801-B91B-20D3382AC8CA}">
      <dgm:prSet phldrT="[Text]"/>
      <dgm:spPr/>
      <dgm:t>
        <a:bodyPr/>
        <a:lstStyle/>
        <a:p>
          <a:r>
            <a:rPr lang="en-US" dirty="0" smtClean="0"/>
            <a:t>Devices</a:t>
          </a:r>
          <a:endParaRPr lang="en-US" dirty="0"/>
        </a:p>
      </dgm:t>
    </dgm:pt>
    <dgm:pt modelId="{8E8C9B5D-162A-4308-B4D4-82C3BA71BBC7}" type="parTrans" cxnId="{3F13583D-5A91-4C6C-AA77-FF0537BD5431}">
      <dgm:prSet/>
      <dgm:spPr/>
      <dgm:t>
        <a:bodyPr/>
        <a:lstStyle/>
        <a:p>
          <a:endParaRPr lang="en-US"/>
        </a:p>
      </dgm:t>
    </dgm:pt>
    <dgm:pt modelId="{C7EB28F2-792C-4AC9-ABC5-6265B7E8205E}" type="sibTrans" cxnId="{3F13583D-5A91-4C6C-AA77-FF0537BD5431}">
      <dgm:prSet/>
      <dgm:spPr/>
      <dgm:t>
        <a:bodyPr/>
        <a:lstStyle/>
        <a:p>
          <a:endParaRPr lang="en-US"/>
        </a:p>
      </dgm:t>
    </dgm:pt>
    <dgm:pt modelId="{8789704C-44D8-4A60-A5D0-D08A08534E09}">
      <dgm:prSet phldrT="[Text]"/>
      <dgm:spPr/>
      <dgm:t>
        <a:bodyPr/>
        <a:lstStyle/>
        <a:p>
          <a:r>
            <a:rPr lang="en-US" dirty="0" smtClean="0"/>
            <a:t>Sustainability Plan</a:t>
          </a:r>
          <a:endParaRPr lang="en-US" dirty="0"/>
        </a:p>
      </dgm:t>
    </dgm:pt>
    <dgm:pt modelId="{672FDD67-1E11-4F31-9943-1D4D0CD329A2}" type="parTrans" cxnId="{77435525-4BDA-4F64-A125-6BEFC72EC502}">
      <dgm:prSet/>
      <dgm:spPr/>
      <dgm:t>
        <a:bodyPr/>
        <a:lstStyle/>
        <a:p>
          <a:endParaRPr lang="en-US"/>
        </a:p>
      </dgm:t>
    </dgm:pt>
    <dgm:pt modelId="{9D933A25-A679-412D-9720-70AD4EABB06C}" type="sibTrans" cxnId="{77435525-4BDA-4F64-A125-6BEFC72EC502}">
      <dgm:prSet/>
      <dgm:spPr/>
      <dgm:t>
        <a:bodyPr/>
        <a:lstStyle/>
        <a:p>
          <a:endParaRPr lang="en-US"/>
        </a:p>
      </dgm:t>
    </dgm:pt>
    <dgm:pt modelId="{3D6A56DB-598B-41EE-84B5-26E358A0E587}" type="pres">
      <dgm:prSet presAssocID="{2D12EA88-12D3-4913-8B4C-68C722C0AD61}" presName="Name0" presStyleCnt="0">
        <dgm:presLayoutVars>
          <dgm:dir/>
          <dgm:resizeHandles val="exact"/>
        </dgm:presLayoutVars>
      </dgm:prSet>
      <dgm:spPr/>
    </dgm:pt>
    <dgm:pt modelId="{01F4BA50-EA10-4EC4-B282-E3C41F97A049}" type="pres">
      <dgm:prSet presAssocID="{2D12EA88-12D3-4913-8B4C-68C722C0AD61}" presName="cycle" presStyleCnt="0"/>
      <dgm:spPr/>
    </dgm:pt>
    <dgm:pt modelId="{9F28691D-04F3-417C-92C2-471BE0BC4CFE}" type="pres">
      <dgm:prSet presAssocID="{4F57E52C-2113-4901-B3C8-9F16523737BC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682A6-24C2-44A1-A461-5513B114347D}" type="pres">
      <dgm:prSet presAssocID="{43AFA1B2-C78F-4F6A-92C6-21E2F97C1CB5}" presName="sibTransFirstNode" presStyleLbl="bgShp" presStyleIdx="0" presStyleCnt="1"/>
      <dgm:spPr/>
    </dgm:pt>
    <dgm:pt modelId="{AE0E8D0C-C044-42AA-9A24-7AEFF79B6375}" type="pres">
      <dgm:prSet presAssocID="{6EC9890D-5537-4184-9331-A07F0C9DFEE5}" presName="nodeFollowingNodes" presStyleLbl="node1" presStyleIdx="1" presStyleCnt="5">
        <dgm:presLayoutVars>
          <dgm:bulletEnabled val="1"/>
        </dgm:presLayoutVars>
      </dgm:prSet>
      <dgm:spPr/>
    </dgm:pt>
    <dgm:pt modelId="{2EE9EA41-AAC4-42EB-B1AE-2A9DF74E340B}" type="pres">
      <dgm:prSet presAssocID="{053EB598-5501-47AA-82CE-E157B0C66E5B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FC28C-C9C4-45C9-BF26-BBCDC9ED9341}" type="pres">
      <dgm:prSet presAssocID="{A731AF60-5081-4801-B91B-20D3382AC8CA}" presName="nodeFollowingNodes" presStyleLbl="node1" presStyleIdx="3" presStyleCnt="5">
        <dgm:presLayoutVars>
          <dgm:bulletEnabled val="1"/>
        </dgm:presLayoutVars>
      </dgm:prSet>
      <dgm:spPr/>
    </dgm:pt>
    <dgm:pt modelId="{07DF08BE-142A-454B-8DD1-3497C69EAA59}" type="pres">
      <dgm:prSet presAssocID="{8789704C-44D8-4A60-A5D0-D08A08534E0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68C2D4-36D8-4340-A116-561F2A149DBB}" srcId="{2D12EA88-12D3-4913-8B4C-68C722C0AD61}" destId="{4F57E52C-2113-4901-B3C8-9F16523737BC}" srcOrd="0" destOrd="0" parTransId="{DBD635F3-EFB4-4E65-AF9A-B6A181CAAC89}" sibTransId="{43AFA1B2-C78F-4F6A-92C6-21E2F97C1CB5}"/>
    <dgm:cxn modelId="{04F96EB2-5D7C-4D91-9553-1201650775EE}" type="presOf" srcId="{8789704C-44D8-4A60-A5D0-D08A08534E09}" destId="{07DF08BE-142A-454B-8DD1-3497C69EAA59}" srcOrd="0" destOrd="0" presId="urn:microsoft.com/office/officeart/2005/8/layout/cycle3"/>
    <dgm:cxn modelId="{DDC06E63-BE58-48F5-973C-55654B3649D9}" type="presOf" srcId="{43AFA1B2-C78F-4F6A-92C6-21E2F97C1CB5}" destId="{08F682A6-24C2-44A1-A461-5513B114347D}" srcOrd="0" destOrd="0" presId="urn:microsoft.com/office/officeart/2005/8/layout/cycle3"/>
    <dgm:cxn modelId="{5F7D1E9F-095C-4A78-A83B-6515781721C7}" type="presOf" srcId="{A731AF60-5081-4801-B91B-20D3382AC8CA}" destId="{C49FC28C-C9C4-45C9-BF26-BBCDC9ED9341}" srcOrd="0" destOrd="0" presId="urn:microsoft.com/office/officeart/2005/8/layout/cycle3"/>
    <dgm:cxn modelId="{CE0DB725-8DEB-4FA0-BD5F-0461A26F7E12}" type="presOf" srcId="{4F57E52C-2113-4901-B3C8-9F16523737BC}" destId="{9F28691D-04F3-417C-92C2-471BE0BC4CFE}" srcOrd="0" destOrd="0" presId="urn:microsoft.com/office/officeart/2005/8/layout/cycle3"/>
    <dgm:cxn modelId="{3F13583D-5A91-4C6C-AA77-FF0537BD5431}" srcId="{2D12EA88-12D3-4913-8B4C-68C722C0AD61}" destId="{A731AF60-5081-4801-B91B-20D3382AC8CA}" srcOrd="3" destOrd="0" parTransId="{8E8C9B5D-162A-4308-B4D4-82C3BA71BBC7}" sibTransId="{C7EB28F2-792C-4AC9-ABC5-6265B7E8205E}"/>
    <dgm:cxn modelId="{83D9B298-ECC9-4D54-8329-1599149AE4D8}" type="presOf" srcId="{053EB598-5501-47AA-82CE-E157B0C66E5B}" destId="{2EE9EA41-AAC4-42EB-B1AE-2A9DF74E340B}" srcOrd="0" destOrd="0" presId="urn:microsoft.com/office/officeart/2005/8/layout/cycle3"/>
    <dgm:cxn modelId="{1EC61BEE-BEC7-49B4-B36B-0CC68C7A252B}" type="presOf" srcId="{6EC9890D-5537-4184-9331-A07F0C9DFEE5}" destId="{AE0E8D0C-C044-42AA-9A24-7AEFF79B6375}" srcOrd="0" destOrd="0" presId="urn:microsoft.com/office/officeart/2005/8/layout/cycle3"/>
    <dgm:cxn modelId="{77435525-4BDA-4F64-A125-6BEFC72EC502}" srcId="{2D12EA88-12D3-4913-8B4C-68C722C0AD61}" destId="{8789704C-44D8-4A60-A5D0-D08A08534E09}" srcOrd="4" destOrd="0" parTransId="{672FDD67-1E11-4F31-9943-1D4D0CD329A2}" sibTransId="{9D933A25-A679-412D-9720-70AD4EABB06C}"/>
    <dgm:cxn modelId="{AFC9646C-C5F3-4779-8ACF-3B07175599A3}" srcId="{2D12EA88-12D3-4913-8B4C-68C722C0AD61}" destId="{053EB598-5501-47AA-82CE-E157B0C66E5B}" srcOrd="2" destOrd="0" parTransId="{8F016CE9-EF35-45FF-8D8A-50B43996268F}" sibTransId="{C842B572-5816-487B-B109-E3A748E764FD}"/>
    <dgm:cxn modelId="{BE66473D-9BC4-4650-BF83-5B0F2114970F}" type="presOf" srcId="{2D12EA88-12D3-4913-8B4C-68C722C0AD61}" destId="{3D6A56DB-598B-41EE-84B5-26E358A0E587}" srcOrd="0" destOrd="0" presId="urn:microsoft.com/office/officeart/2005/8/layout/cycle3"/>
    <dgm:cxn modelId="{59E43BAD-1993-4921-AF2F-8C987678CB58}" srcId="{2D12EA88-12D3-4913-8B4C-68C722C0AD61}" destId="{6EC9890D-5537-4184-9331-A07F0C9DFEE5}" srcOrd="1" destOrd="0" parTransId="{3D4C3B3F-C11F-443D-90A8-DF9C5FF024BF}" sibTransId="{BC513A20-6DD5-4E35-AC8A-04C3CF924C7D}"/>
    <dgm:cxn modelId="{1CCAF0A2-071C-4BF6-AB26-AB44C7B6DCCA}" type="presParOf" srcId="{3D6A56DB-598B-41EE-84B5-26E358A0E587}" destId="{01F4BA50-EA10-4EC4-B282-E3C41F97A049}" srcOrd="0" destOrd="0" presId="urn:microsoft.com/office/officeart/2005/8/layout/cycle3"/>
    <dgm:cxn modelId="{E8963F02-468F-4D97-90CE-219309A3467F}" type="presParOf" srcId="{01F4BA50-EA10-4EC4-B282-E3C41F97A049}" destId="{9F28691D-04F3-417C-92C2-471BE0BC4CFE}" srcOrd="0" destOrd="0" presId="urn:microsoft.com/office/officeart/2005/8/layout/cycle3"/>
    <dgm:cxn modelId="{0F932674-C5B1-438C-A48B-D40C861D7AB3}" type="presParOf" srcId="{01F4BA50-EA10-4EC4-B282-E3C41F97A049}" destId="{08F682A6-24C2-44A1-A461-5513B114347D}" srcOrd="1" destOrd="0" presId="urn:microsoft.com/office/officeart/2005/8/layout/cycle3"/>
    <dgm:cxn modelId="{46CC3E9F-C257-4DF8-A2D7-7492CAC74FA7}" type="presParOf" srcId="{01F4BA50-EA10-4EC4-B282-E3C41F97A049}" destId="{AE0E8D0C-C044-42AA-9A24-7AEFF79B6375}" srcOrd="2" destOrd="0" presId="urn:microsoft.com/office/officeart/2005/8/layout/cycle3"/>
    <dgm:cxn modelId="{AAD17EDD-7577-4B68-8EA0-DBE4497AE6FB}" type="presParOf" srcId="{01F4BA50-EA10-4EC4-B282-E3C41F97A049}" destId="{2EE9EA41-AAC4-42EB-B1AE-2A9DF74E340B}" srcOrd="3" destOrd="0" presId="urn:microsoft.com/office/officeart/2005/8/layout/cycle3"/>
    <dgm:cxn modelId="{F7779CF8-929A-46CB-8EAF-5007DB14DB59}" type="presParOf" srcId="{01F4BA50-EA10-4EC4-B282-E3C41F97A049}" destId="{C49FC28C-C9C4-45C9-BF26-BBCDC9ED9341}" srcOrd="4" destOrd="0" presId="urn:microsoft.com/office/officeart/2005/8/layout/cycle3"/>
    <dgm:cxn modelId="{AE9FF825-9018-4D2A-80B8-509153BE9F68}" type="presParOf" srcId="{01F4BA50-EA10-4EC4-B282-E3C41F97A049}" destId="{07DF08BE-142A-454B-8DD1-3497C69EAA59}" srcOrd="5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163867-C394-4BD9-A77C-3FEEF7ADE94E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12604E-B03D-4F17-BD16-EF6B6C6CF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581400"/>
            <a:ext cx="7010400" cy="1295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Roanoke County Public Schools</a:t>
            </a:r>
            <a:br>
              <a:rPr lang="en-US" sz="4000" dirty="0" smtClean="0"/>
            </a:br>
            <a:r>
              <a:rPr lang="en-US" sz="2800" dirty="0" smtClean="0"/>
              <a:t>Roanoke, Virginia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410200"/>
            <a:ext cx="8077200" cy="6096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Empowering all students through technology and 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 Skills:   </a:t>
            </a:r>
          </a:p>
          <a:p>
            <a:pPr algn="ctr"/>
            <a:r>
              <a:rPr lang="en-US" b="1" i="1" dirty="0" smtClean="0"/>
              <a:t>Critical thinking, Creativity, Communication, and Collaboration</a:t>
            </a:r>
            <a:endParaRPr lang="en-US" b="1" i="1" dirty="0"/>
          </a:p>
        </p:txBody>
      </p:sp>
      <p:pic>
        <p:nvPicPr>
          <p:cNvPr id="5" name="Picture 4" descr="students learn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5359990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logo-fullcolor-NEW-allVector-globevaria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505200"/>
            <a:ext cx="1222255" cy="12222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9144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atin typeface="Georgia" pitchFamily="18" charset="0"/>
                <a:cs typeface="Times New Roman" pitchFamily="18" charset="0"/>
              </a:rPr>
              <a:t>Forward </a:t>
            </a:r>
            <a:r>
              <a:rPr lang="en-US" sz="3200" b="1" i="1" dirty="0" smtClean="0">
                <a:latin typeface="Georgia" pitchFamily="18" charset="0"/>
                <a:cs typeface="Times New Roman" pitchFamily="18" charset="0"/>
              </a:rPr>
              <a:t>Thinking</a:t>
            </a:r>
            <a:r>
              <a:rPr lang="en-US" sz="3200" b="1" dirty="0" smtClean="0">
                <a:latin typeface="Georgia" pitchFamily="18" charset="0"/>
                <a:cs typeface="Times New Roman" pitchFamily="18" charset="0"/>
              </a:rPr>
              <a:t>, Forward </a:t>
            </a:r>
            <a:r>
              <a:rPr lang="en-US" sz="3200" b="1" i="1" dirty="0" smtClean="0">
                <a:latin typeface="Georgia" pitchFamily="18" charset="0"/>
                <a:cs typeface="Times New Roman" pitchFamily="18" charset="0"/>
              </a:rPr>
              <a:t>Moving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HISTORICAL CONTEXT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5344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2" descr="http://www.dallasisd.org/cms/lib/TX01001475/Centricity/Domain/4138/sharingwlapto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381000"/>
            <a:ext cx="2514600" cy="186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9436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Roanoke County Public Schools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PRIORITIES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Up Arrow Callout 4"/>
          <p:cNvSpPr/>
          <p:nvPr/>
        </p:nvSpPr>
        <p:spPr>
          <a:xfrm>
            <a:off x="1066800" y="5410200"/>
            <a:ext cx="6934200" cy="990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Empowered by Technology</a:t>
            </a:r>
            <a:endParaRPr lang="en-US" sz="2800" b="1" dirty="0"/>
          </a:p>
        </p:txBody>
      </p:sp>
      <p:pic>
        <p:nvPicPr>
          <p:cNvPr id="7" name="Picture 10" descr="http://www.kettering.edu/sites/default/files/u68/sustainableenergycamp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152400"/>
            <a:ext cx="2362200" cy="1569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9436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Roanoke County Public Schools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4724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800" dirty="0" smtClean="0"/>
              <a:t>REVISED POLICY: “</a:t>
            </a:r>
            <a:r>
              <a:rPr lang="en-US" sz="2400" dirty="0" smtClean="0"/>
              <a:t>The </a:t>
            </a:r>
            <a:r>
              <a:rPr lang="en-US" sz="2400" dirty="0" smtClean="0"/>
              <a:t>school board shall adopt instructional resources for student use that facilitate 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 approaches to teaching and learning, and specifically promote career-readiness skills such as critical thinking, creativity, collaboration, and communication</a:t>
            </a:r>
            <a:r>
              <a:rPr lang="en-US" sz="2400" dirty="0" smtClean="0"/>
              <a:t>.”</a:t>
            </a:r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 smtClean="0"/>
              <a:t>Blackboard as learning and content management platform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All state assessments conducted online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Online and blended learning through Virtual High School and credit recovery</a:t>
            </a:r>
            <a:endParaRPr lang="en-US" sz="2400" dirty="0" smtClean="0"/>
          </a:p>
        </p:txBody>
      </p:sp>
      <p:pic>
        <p:nvPicPr>
          <p:cNvPr id="4" name="Picture 3" descr="2ndgra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228600"/>
            <a:ext cx="2133599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9436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Roanoke County Public Schools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&amp; PEOPLE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066800" y="1676400"/>
          <a:ext cx="6934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436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Roanoke County Public Schools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&amp; NEXT STEPS</a:t>
            </a:r>
            <a:endParaRPr lang="en-US" dirty="0"/>
          </a:p>
        </p:txBody>
      </p:sp>
      <p:pic>
        <p:nvPicPr>
          <p:cNvPr id="6" name="Content Placeholder 5" descr="collaboration tab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6122" y="4419600"/>
            <a:ext cx="326363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GHS c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4551774"/>
            <a:ext cx="2743200" cy="2048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1-Pirate Geocach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752600"/>
            <a:ext cx="1924050" cy="256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4thgrad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4419600"/>
            <a:ext cx="2895600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209800" y="1676400"/>
            <a:ext cx="662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Revising strategic plan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Renewed investment in professional development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Student engagement vs. compliance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Focus on student-centered thinking: project-based,   real-world problem solving, design thinking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Align assessments to performance-based tasks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Promote digital citizenship and literacy, including choosing the right tool for the task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36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Roanoke County Public Schools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319</TotalTime>
  <Words>283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Roanoke County Public Schools Roanoke, Virginia</vt:lpstr>
      <vt:lpstr>HISTORICAL CONTEXT</vt:lpstr>
      <vt:lpstr>LEARNING PRIORITIES</vt:lpstr>
      <vt:lpstr>DIGITAL RESOURCES</vt:lpstr>
      <vt:lpstr>INFRASTRUCTURE &amp; PEOPLE</vt:lpstr>
      <vt:lpstr>RESULTS &amp; NEXT STEPS</vt:lpstr>
    </vt:vector>
  </TitlesOfParts>
  <Company>rcs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HYSTERICAL CONTEXT</dc:title>
  <dc:creator>rcs</dc:creator>
  <cp:lastModifiedBy>rcs</cp:lastModifiedBy>
  <cp:revision>25</cp:revision>
  <dcterms:created xsi:type="dcterms:W3CDTF">2013-04-19T14:51:33Z</dcterms:created>
  <dcterms:modified xsi:type="dcterms:W3CDTF">2013-04-22T16:54:25Z</dcterms:modified>
</cp:coreProperties>
</file>